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4" r:id="rId3"/>
    <p:sldId id="276" r:id="rId4"/>
    <p:sldId id="273" r:id="rId5"/>
    <p:sldId id="275" r:id="rId6"/>
    <p:sldId id="277" r:id="rId7"/>
    <p:sldId id="278" r:id="rId8"/>
    <p:sldId id="279" r:id="rId9"/>
    <p:sldId id="280" r:id="rId10"/>
    <p:sldId id="281" r:id="rId11"/>
    <p:sldId id="259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437FF"/>
    <a:srgbClr val="FF2F92"/>
    <a:srgbClr val="011893"/>
    <a:srgbClr val="00FA00"/>
    <a:srgbClr val="7A81FF"/>
    <a:srgbClr val="00FDFF"/>
    <a:srgbClr val="FFD700"/>
    <a:srgbClr val="000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92" y="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D6793-A858-4109-8A7E-44EDBB43A89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490DD-15FD-414D-BE6D-48BB82F695E6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971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887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6895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889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024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828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021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6122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941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707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737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624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D6D44-7BFA-407E-AAB2-3A8E63A616CB}" type="datetimeFigureOut">
              <a:rPr lang="es-CL" smtClean="0"/>
              <a:t>18-03-20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A5564-BD0D-4B5F-82AE-6D244C97001B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880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123rf.com/clipart-vector/homework_help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nmartinezb@saintegeorge.cl" TargetMode="External"/><Relationship Id="rId2" Type="http://schemas.openxmlformats.org/officeDocument/2006/relationships/hyperlink" Target="https://2gradestgeorge.wixsite.com/myclas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paredes@saintgeorge.c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2gradestgeorge.wixsite.com/myclas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56771" y="5969978"/>
            <a:ext cx="10062224" cy="565414"/>
          </a:xfrm>
          <a:prstGeom prst="rect">
            <a:avLst/>
          </a:prstGeom>
          <a:solidFill>
            <a:srgbClr val="FFD7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58566" y="2245270"/>
            <a:ext cx="7525621" cy="1301644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77"/>
                <a:cs typeface="Calibri"/>
              </a:rPr>
              <a:t>Working at Home!</a:t>
            </a:r>
            <a:endParaRPr lang="en-US" sz="8000" dirty="0">
              <a:solidFill>
                <a:schemeClr val="accent1">
                  <a:lumMod val="75000"/>
                </a:schemeClr>
              </a:solidFill>
              <a:latin typeface="Britannic Bold" panose="020B0903060703020204" pitchFamily="34" charset="77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34486" y="6095949"/>
            <a:ext cx="9102969" cy="3134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CL" sz="1000" dirty="0">
                <a:latin typeface="Roboto Cn" pitchFamily="2" charset="0"/>
                <a:ea typeface="Roboto Cn" pitchFamily="2" charset="0"/>
              </a:rPr>
              <a:t>Image taken from</a:t>
            </a:r>
            <a:r>
              <a:rPr lang="en-US" sz="1000" dirty="0">
                <a:hlinkClick r:id="rId2"/>
              </a:rPr>
              <a:t>https://www.123rf.com/clipart-vector/homework_help.html</a:t>
            </a:r>
            <a:endParaRPr lang="es-CL" sz="10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1" y="387076"/>
            <a:ext cx="10058400" cy="119178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56771" y="1686831"/>
            <a:ext cx="2058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Roboto Condensed" pitchFamily="2" charset="0"/>
                <a:ea typeface="Roboto Condensed" pitchFamily="2" charset="0"/>
                <a:cs typeface="Big Caslon Medium" panose="02000603090000020003" pitchFamily="2" charset="-79"/>
              </a:rPr>
              <a:t>2nd Grade 2020</a:t>
            </a:r>
          </a:p>
          <a:p>
            <a:r>
              <a:rPr lang="es-CL" sz="1400" dirty="0">
                <a:latin typeface="Roboto Condensed" pitchFamily="2" charset="0"/>
                <a:ea typeface="Roboto Condensed" pitchFamily="2" charset="0"/>
                <a:cs typeface="Big Caslon Medium" panose="02000603090000020003" pitchFamily="2" charset="-79"/>
              </a:rPr>
              <a:t>I Unit</a:t>
            </a:r>
          </a:p>
          <a:p>
            <a:r>
              <a:rPr lang="es-CL" sz="1400" dirty="0">
                <a:latin typeface="Roboto Condensed" pitchFamily="2" charset="0"/>
                <a:ea typeface="Roboto Condensed" pitchFamily="2" charset="0"/>
                <a:cs typeface="Big Caslon Medium" panose="02000603090000020003" pitchFamily="2" charset="-79"/>
              </a:rPr>
              <a:t>N. Martinez &amp;  C. Paredes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4AB39C-8E75-FA41-A06C-11F779B0B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207" y="3672885"/>
            <a:ext cx="3610319" cy="2134099"/>
          </a:xfrm>
          <a:prstGeom prst="rect">
            <a:avLst/>
          </a:prstGeom>
        </p:spPr>
      </p:pic>
      <p:sp>
        <p:nvSpPr>
          <p:cNvPr id="8" name="Horizontal Scroll 7">
            <a:extLst>
              <a:ext uri="{FF2B5EF4-FFF2-40B4-BE49-F238E27FC236}">
                <a16:creationId xmlns:a16="http://schemas.microsoft.com/office/drawing/2014/main" id="{8BDD5AEA-EAAC-CF41-B902-383C218DA678}"/>
              </a:ext>
            </a:extLst>
          </p:cNvPr>
          <p:cNvSpPr/>
          <p:nvPr/>
        </p:nvSpPr>
        <p:spPr>
          <a:xfrm rot="20715721">
            <a:off x="1222329" y="3993760"/>
            <a:ext cx="2129256" cy="1189822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 1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(March 16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483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4FA4-FB6B-4C48-8901-2F6CAC9E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9437FF"/>
                </a:solidFill>
                <a:latin typeface="Britannic Bold" panose="020B0903060703020204" pitchFamily="34" charset="77"/>
              </a:rPr>
              <a:t>Remember…</a:t>
            </a:r>
            <a:br>
              <a:rPr lang="en-US" dirty="0">
                <a:solidFill>
                  <a:srgbClr val="9437FF"/>
                </a:solidFill>
                <a:latin typeface="Britannic Bold" panose="020B0903060703020204" pitchFamily="34" charset="77"/>
              </a:rPr>
            </a:br>
            <a:r>
              <a:rPr lang="en-US" dirty="0">
                <a:solidFill>
                  <a:srgbClr val="9437FF"/>
                </a:solidFill>
                <a:latin typeface="Britannic Bold" panose="020B0903060703020204" pitchFamily="34" charset="77"/>
              </a:rPr>
              <a:t>Practice makes Perfect!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AE209-1ED6-0A46-8C84-C0AC7663D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61" y="2147094"/>
            <a:ext cx="39370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94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56771" y="4857170"/>
            <a:ext cx="10058400" cy="565414"/>
          </a:xfrm>
          <a:prstGeom prst="rect">
            <a:avLst/>
          </a:prstGeom>
          <a:solidFill>
            <a:srgbClr val="000E78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0" y="1996039"/>
            <a:ext cx="5842300" cy="172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2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04FB-9112-4543-A9E1-151531068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2</a:t>
            </a:r>
            <a:r>
              <a:rPr lang="en-US" b="1" baseline="30000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nd</a:t>
            </a:r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 Grade Teachers </a:t>
            </a:r>
            <a:b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</a:br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2020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30A43B-FCC7-5542-9DE8-233F3A22B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51" r="56948" b="11992"/>
          <a:stretch/>
        </p:blipFill>
        <p:spPr>
          <a:xfrm rot="20813987">
            <a:off x="953934" y="3198779"/>
            <a:ext cx="2837092" cy="3052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6 Imagen">
            <a:extLst>
              <a:ext uri="{FF2B5EF4-FFF2-40B4-BE49-F238E27FC236}">
                <a16:creationId xmlns:a16="http://schemas.microsoft.com/office/drawing/2014/main" id="{CAFCFC91-FB62-3A42-9BCE-A99A23FFA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1" y="387076"/>
            <a:ext cx="10058400" cy="11917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0CB075-BBBA-5F47-BF55-8063398602AF}"/>
              </a:ext>
            </a:extLst>
          </p:cNvPr>
          <p:cNvSpPr/>
          <p:nvPr/>
        </p:nvSpPr>
        <p:spPr>
          <a:xfrm>
            <a:off x="3312886" y="1712639"/>
            <a:ext cx="5439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FA00"/>
                </a:solidFill>
                <a:latin typeface="Britannic Bold" panose="020B0903060703020204" pitchFamily="34" charset="77"/>
                <a:cs typeface="Calibri"/>
              </a:rPr>
              <a:t>Hello, 2</a:t>
            </a:r>
            <a:r>
              <a:rPr lang="en-US" sz="4800" b="1" baseline="30000" dirty="0">
                <a:solidFill>
                  <a:srgbClr val="00FA00"/>
                </a:solidFill>
                <a:latin typeface="Britannic Bold" panose="020B0903060703020204" pitchFamily="34" charset="77"/>
                <a:cs typeface="Calibri"/>
              </a:rPr>
              <a:t>nd</a:t>
            </a:r>
            <a:r>
              <a:rPr lang="en-US" sz="4800" b="1" dirty="0">
                <a:solidFill>
                  <a:srgbClr val="00FA00"/>
                </a:solidFill>
                <a:latin typeface="Britannic Bold" panose="020B0903060703020204" pitchFamily="34" charset="77"/>
                <a:cs typeface="Calibri"/>
              </a:rPr>
              <a:t> Grade!</a:t>
            </a:r>
            <a:endParaRPr lang="en-US" sz="4800" dirty="0">
              <a:solidFill>
                <a:srgbClr val="00FA00"/>
              </a:solidFill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66964EA5-36A0-9D46-B059-FD8100B40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10" b="11992"/>
          <a:stretch/>
        </p:blipFill>
        <p:spPr>
          <a:xfrm rot="608136">
            <a:off x="8342424" y="2875169"/>
            <a:ext cx="2757430" cy="3130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Horizontal Scroll 18">
            <a:extLst>
              <a:ext uri="{FF2B5EF4-FFF2-40B4-BE49-F238E27FC236}">
                <a16:creationId xmlns:a16="http://schemas.microsoft.com/office/drawing/2014/main" id="{940C9620-6050-014B-8B6C-BAED62E96638}"/>
              </a:ext>
            </a:extLst>
          </p:cNvPr>
          <p:cNvSpPr/>
          <p:nvPr/>
        </p:nvSpPr>
        <p:spPr>
          <a:xfrm>
            <a:off x="4143264" y="2877812"/>
            <a:ext cx="3474567" cy="994529"/>
          </a:xfrm>
          <a:prstGeom prst="horizontalScroll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F75EE7-8709-D548-8422-1D15E71570D3}"/>
              </a:ext>
            </a:extLst>
          </p:cNvPr>
          <p:cNvSpPr/>
          <p:nvPr/>
        </p:nvSpPr>
        <p:spPr>
          <a:xfrm>
            <a:off x="4205525" y="3051912"/>
            <a:ext cx="3412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437FF"/>
                </a:solidFill>
                <a:latin typeface="Britannic Bold" panose="020B0903060703020204" pitchFamily="34" charset="77"/>
                <a:cs typeface="Calibri"/>
              </a:rPr>
              <a:t>We are going to be your English</a:t>
            </a:r>
          </a:p>
          <a:p>
            <a:r>
              <a:rPr lang="en-US" dirty="0">
                <a:solidFill>
                  <a:srgbClr val="9437FF"/>
                </a:solidFill>
                <a:latin typeface="Britannic Bold" panose="020B0903060703020204" pitchFamily="34" charset="77"/>
                <a:cs typeface="Calibri"/>
              </a:rPr>
              <a:t>Teachers this year.</a:t>
            </a:r>
            <a:endParaRPr lang="en-US" dirty="0">
              <a:solidFill>
                <a:srgbClr val="9437FF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96BAAF3-570F-B040-B09C-3FCB13991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732" y="3934374"/>
            <a:ext cx="2923974" cy="25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01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04FB-9112-4543-A9E1-151531068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2</a:t>
            </a:r>
            <a:r>
              <a:rPr lang="en-US" b="1" baseline="30000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nd</a:t>
            </a:r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 Grade Teachers </a:t>
            </a:r>
            <a:b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</a:br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2020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30A43B-FCC7-5542-9DE8-233F3A22B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51" r="56948" b="84228"/>
          <a:stretch/>
        </p:blipFill>
        <p:spPr>
          <a:xfrm>
            <a:off x="988192" y="3847904"/>
            <a:ext cx="2493385" cy="480820"/>
          </a:xfrm>
          <a:prstGeom prst="rect">
            <a:avLst/>
          </a:prstGeom>
        </p:spPr>
      </p:pic>
      <p:pic>
        <p:nvPicPr>
          <p:cNvPr id="5" name="6 Imagen">
            <a:extLst>
              <a:ext uri="{FF2B5EF4-FFF2-40B4-BE49-F238E27FC236}">
                <a16:creationId xmlns:a16="http://schemas.microsoft.com/office/drawing/2014/main" id="{CAFCFC91-FB62-3A42-9BCE-A99A23FFA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1" y="387076"/>
            <a:ext cx="10058400" cy="11917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0CB075-BBBA-5F47-BF55-8063398602AF}"/>
              </a:ext>
            </a:extLst>
          </p:cNvPr>
          <p:cNvSpPr/>
          <p:nvPr/>
        </p:nvSpPr>
        <p:spPr>
          <a:xfrm>
            <a:off x="2719469" y="1685233"/>
            <a:ext cx="6219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2F92"/>
                </a:solidFill>
                <a:latin typeface="Britannic Bold" panose="020B0903060703020204" pitchFamily="34" charset="77"/>
                <a:cs typeface="Calibri"/>
              </a:rPr>
              <a:t>English Classes 2020</a:t>
            </a:r>
            <a:endParaRPr lang="en-US" sz="4800" dirty="0">
              <a:solidFill>
                <a:srgbClr val="FF2F9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C37C1-A3F2-2744-9A9A-21AC7A227CF2}"/>
              </a:ext>
            </a:extLst>
          </p:cNvPr>
          <p:cNvSpPr/>
          <p:nvPr/>
        </p:nvSpPr>
        <p:spPr>
          <a:xfrm>
            <a:off x="1095340" y="5402865"/>
            <a:ext cx="2326439" cy="92333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2A G1           2D G2</a:t>
            </a:r>
          </a:p>
          <a:p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2B G1           2E G2</a:t>
            </a:r>
          </a:p>
          <a:p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2C G2 </a:t>
            </a:r>
            <a:endParaRPr lang="en-US" dirty="0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66964EA5-36A0-9D46-B059-FD8100B40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10" b="85591"/>
          <a:stretch/>
        </p:blipFill>
        <p:spPr>
          <a:xfrm>
            <a:off x="6904361" y="3911028"/>
            <a:ext cx="2363198" cy="4392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C79FEB-317E-A84A-8ED4-79BAE159F8B5}"/>
              </a:ext>
            </a:extLst>
          </p:cNvPr>
          <p:cNvSpPr/>
          <p:nvPr/>
        </p:nvSpPr>
        <p:spPr>
          <a:xfrm>
            <a:off x="338642" y="4984449"/>
            <a:ext cx="4993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11893"/>
                </a:solidFill>
                <a:latin typeface="Britannic Bold" panose="020B0903060703020204" pitchFamily="34" charset="77"/>
                <a:cs typeface="Calibri"/>
              </a:rPr>
              <a:t>I will be teaching English in these classes:</a:t>
            </a:r>
          </a:p>
          <a:p>
            <a:endParaRPr lang="en-US" dirty="0">
              <a:solidFill>
                <a:srgbClr val="9437FF"/>
              </a:solidFill>
            </a:endParaRP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9BDE8819-A1AA-B448-B184-0F7430E25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6" t="25451" r="63931" b="20130"/>
          <a:stretch/>
        </p:blipFill>
        <p:spPr>
          <a:xfrm>
            <a:off x="1572156" y="2644986"/>
            <a:ext cx="1147313" cy="120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E3168F-9948-9E48-96E1-D2250FA1BA43}"/>
              </a:ext>
            </a:extLst>
          </p:cNvPr>
          <p:cNvSpPr/>
          <p:nvPr/>
        </p:nvSpPr>
        <p:spPr>
          <a:xfrm>
            <a:off x="838200" y="4309515"/>
            <a:ext cx="2893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nmartinezb@saintgeorge.cl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4B941CD5-6C43-7C43-8CBD-8576AC050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21" t="52406" r="5840" b="23113"/>
          <a:stretch/>
        </p:blipFill>
        <p:spPr>
          <a:xfrm>
            <a:off x="7409650" y="2776346"/>
            <a:ext cx="1281451" cy="1098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E31BF18-FFF0-A949-BCDE-5A4EC8CDA18A}"/>
              </a:ext>
            </a:extLst>
          </p:cNvPr>
          <p:cNvSpPr/>
          <p:nvPr/>
        </p:nvSpPr>
        <p:spPr>
          <a:xfrm>
            <a:off x="6775826" y="4309515"/>
            <a:ext cx="2620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cparedes@saintgeorge.cl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9154E2-9B59-0041-9D2C-E145669844F0}"/>
              </a:ext>
            </a:extLst>
          </p:cNvPr>
          <p:cNvSpPr/>
          <p:nvPr/>
        </p:nvSpPr>
        <p:spPr>
          <a:xfrm>
            <a:off x="6096000" y="4972552"/>
            <a:ext cx="448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11893"/>
                </a:solidFill>
                <a:latin typeface="Britannic Bold" panose="020B0903060703020204" pitchFamily="34" charset="77"/>
                <a:cs typeface="Calibri"/>
              </a:rPr>
              <a:t>I will be teaching English in these classes: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AB2839-D3F0-A34C-BC19-3FDFA15912E5}"/>
              </a:ext>
            </a:extLst>
          </p:cNvPr>
          <p:cNvSpPr/>
          <p:nvPr/>
        </p:nvSpPr>
        <p:spPr>
          <a:xfrm>
            <a:off x="7069655" y="5413109"/>
            <a:ext cx="2326439" cy="92333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2A G2           2D G1</a:t>
            </a:r>
          </a:p>
          <a:p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2B G2           2E G1</a:t>
            </a:r>
          </a:p>
          <a:p>
            <a:r>
              <a:rPr lang="en-US" b="1" dirty="0">
                <a:solidFill>
                  <a:srgbClr val="0070C0"/>
                </a:solidFill>
                <a:latin typeface="Britannic Bold" panose="020B0903060703020204" pitchFamily="34" charset="77"/>
                <a:cs typeface="Calibri"/>
              </a:rPr>
              <a:t>2C G1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64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62100-BCC9-E34E-8659-25FCBB3F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29" y="1888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Britannic Bold" panose="020B0903060703020204" pitchFamily="34" charset="77"/>
              </a:rPr>
              <a:t>Parents’ Important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38408-6342-BC40-9E74-A396E52B6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29" y="1299990"/>
            <a:ext cx="10681771" cy="4876973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es-CL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      March 18th, 2020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CL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Parents, 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Hello! We are Miss Natalia Martínez and Miss Carolina Paredes. We will be working with second graders this year. 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prepared some activities and included additional resources in our official website </a:t>
            </a:r>
            <a:r>
              <a:rPr lang="en-US" sz="4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https://2gradestgeorge.wixsite.com/myclass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that our students can practice at home. You have to click on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“Work from Home” 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you will see the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“Week 1”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(March 16</a:t>
            </a:r>
            <a:r>
              <a:rPr lang="en-US" sz="4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en-US" sz="4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activities. You will find a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PPT file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where students can review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“Numbers and Colors”.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Also, we included some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“Exit Tickets” 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printed. It would be great students can bring them when we return to school or you can send us a photo with your children’s answers to our e-mails 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nmartinezb@saintegeorge.cl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4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cparedes@saintgeorge.cl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March 20</a:t>
            </a:r>
            <a:r>
              <a:rPr lang="en-US" sz="4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be uploading activities for next week (March 23</a:t>
            </a:r>
            <a:r>
              <a:rPr lang="en-US" sz="4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-27</a:t>
            </a:r>
            <a:r>
              <a:rPr lang="en-US" sz="4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on Friday. We really appreciate your support at home.</a:t>
            </a:r>
          </a:p>
          <a:p>
            <a:pPr marL="0" indent="0" algn="just">
              <a:buNone/>
            </a:pP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Kind Regards,</a:t>
            </a:r>
          </a:p>
          <a:p>
            <a:pPr marL="0" indent="0" algn="just">
              <a:buNone/>
            </a:pP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Mrs. Martínez &amp; Mrs. Paredes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35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1FD24-C961-C44D-B6D1-4C88E865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92" y="5856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Britannic Bold" panose="020B0903060703020204" pitchFamily="34" charset="77"/>
              </a:rPr>
              <a:t>Website Instructions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73351F-05DC-D147-A484-90FD3F75229D}"/>
              </a:ext>
            </a:extLst>
          </p:cNvPr>
          <p:cNvSpPr/>
          <p:nvPr/>
        </p:nvSpPr>
        <p:spPr>
          <a:xfrm>
            <a:off x="838200" y="1166406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96758-CA0A-A34E-BBC6-B0332FC93280}"/>
              </a:ext>
            </a:extLst>
          </p:cNvPr>
          <p:cNvSpPr/>
          <p:nvPr/>
        </p:nvSpPr>
        <p:spPr>
          <a:xfrm>
            <a:off x="838200" y="1577169"/>
            <a:ext cx="858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our Website and click on “WORK FROM HOME” to see “WEEK 1” activities</a:t>
            </a:r>
          </a:p>
          <a:p>
            <a:endParaRPr lang="en-US" dirty="0"/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5B1ECC29-AE0C-364A-A5D9-447F07E4C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170" y="2743200"/>
            <a:ext cx="6191481" cy="3917950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29E6CA35-CD16-0E41-BC52-9FE833343CF1}"/>
              </a:ext>
            </a:extLst>
          </p:cNvPr>
          <p:cNvSpPr/>
          <p:nvPr/>
        </p:nvSpPr>
        <p:spPr>
          <a:xfrm>
            <a:off x="4583015" y="2071171"/>
            <a:ext cx="583895" cy="6720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1FD24-C961-C44D-B6D1-4C88E865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94" y="2550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Britannic Bold" panose="020B0903060703020204" pitchFamily="34" charset="77"/>
              </a:rPr>
              <a:t>Website Instructions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73351F-05DC-D147-A484-90FD3F75229D}"/>
              </a:ext>
            </a:extLst>
          </p:cNvPr>
          <p:cNvSpPr/>
          <p:nvPr/>
        </p:nvSpPr>
        <p:spPr>
          <a:xfrm>
            <a:off x="838200" y="1321356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96758-CA0A-A34E-BBC6-B0332FC93280}"/>
              </a:ext>
            </a:extLst>
          </p:cNvPr>
          <p:cNvSpPr/>
          <p:nvPr/>
        </p:nvSpPr>
        <p:spPr>
          <a:xfrm>
            <a:off x="838200" y="1690688"/>
            <a:ext cx="9021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you have scrolled down the mouse, you will see the main objectives for this week.</a:t>
            </a:r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9E6CA35-CD16-0E41-BC52-9FE833343CF1}"/>
              </a:ext>
            </a:extLst>
          </p:cNvPr>
          <p:cNvSpPr/>
          <p:nvPr/>
        </p:nvSpPr>
        <p:spPr>
          <a:xfrm>
            <a:off x="4594033" y="2192223"/>
            <a:ext cx="925417" cy="9620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7C54AC-8EF1-1643-8D6E-7C9331FDDB9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-4204" b="9795"/>
          <a:stretch/>
        </p:blipFill>
        <p:spPr>
          <a:xfrm>
            <a:off x="2297015" y="2978037"/>
            <a:ext cx="5519451" cy="35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0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1FD24-C961-C44D-B6D1-4C88E865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94" y="2550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Britannic Bold" panose="020B0903060703020204" pitchFamily="34" charset="77"/>
              </a:rPr>
              <a:t>Website Instructions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73351F-05DC-D147-A484-90FD3F75229D}"/>
              </a:ext>
            </a:extLst>
          </p:cNvPr>
          <p:cNvSpPr/>
          <p:nvPr/>
        </p:nvSpPr>
        <p:spPr>
          <a:xfrm>
            <a:off x="838200" y="1321356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96758-CA0A-A34E-BBC6-B0332FC93280}"/>
              </a:ext>
            </a:extLst>
          </p:cNvPr>
          <p:cNvSpPr/>
          <p:nvPr/>
        </p:nvSpPr>
        <p:spPr>
          <a:xfrm>
            <a:off x="838200" y="1690688"/>
            <a:ext cx="9021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seeing the objectives, you will find some activities, videos and games related to “Numbers and Colors”.</a:t>
            </a:r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9E6CA35-CD16-0E41-BC52-9FE833343CF1}"/>
              </a:ext>
            </a:extLst>
          </p:cNvPr>
          <p:cNvSpPr/>
          <p:nvPr/>
        </p:nvSpPr>
        <p:spPr>
          <a:xfrm>
            <a:off x="4781320" y="2134575"/>
            <a:ext cx="715967" cy="6743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D67FB3-0FC4-FE4A-995E-0C3604CAA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20" y="2808974"/>
            <a:ext cx="6138255" cy="36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1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1FD24-C961-C44D-B6D1-4C88E865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94" y="2550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Britannic Bold" panose="020B0903060703020204" pitchFamily="34" charset="77"/>
              </a:rPr>
              <a:t>Website Instructions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73351F-05DC-D147-A484-90FD3F75229D}"/>
              </a:ext>
            </a:extLst>
          </p:cNvPr>
          <p:cNvSpPr/>
          <p:nvPr/>
        </p:nvSpPr>
        <p:spPr>
          <a:xfrm>
            <a:off x="838200" y="1321356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96758-CA0A-A34E-BBC6-B0332FC93280}"/>
              </a:ext>
            </a:extLst>
          </p:cNvPr>
          <p:cNvSpPr/>
          <p:nvPr/>
        </p:nvSpPr>
        <p:spPr>
          <a:xfrm>
            <a:off x="838200" y="1690688"/>
            <a:ext cx="9021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Now, you will be able to complete your TASK. You can print your Exit tickets and bring them back or send us a photo with your answers by March 20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E338F-E0A5-5548-97E9-7239C0EC7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89" y="2646919"/>
            <a:ext cx="7630787" cy="4008838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29E6CA35-CD16-0E41-BC52-9FE833343CF1}"/>
              </a:ext>
            </a:extLst>
          </p:cNvPr>
          <p:cNvSpPr/>
          <p:nvPr/>
        </p:nvSpPr>
        <p:spPr>
          <a:xfrm>
            <a:off x="4521455" y="2522720"/>
            <a:ext cx="903254" cy="9501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98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1FD24-C961-C44D-B6D1-4C88E865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94" y="2550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77"/>
              </a:rPr>
              <a:t>Website Instructions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73351F-05DC-D147-A484-90FD3F75229D}"/>
              </a:ext>
            </a:extLst>
          </p:cNvPr>
          <p:cNvSpPr/>
          <p:nvPr/>
        </p:nvSpPr>
        <p:spPr>
          <a:xfrm>
            <a:off x="838200" y="1321356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96758-CA0A-A34E-BBC6-B0332FC93280}"/>
              </a:ext>
            </a:extLst>
          </p:cNvPr>
          <p:cNvSpPr/>
          <p:nvPr/>
        </p:nvSpPr>
        <p:spPr>
          <a:xfrm>
            <a:off x="838200" y="1690688"/>
            <a:ext cx="9021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want to continue practicing try this “CHALLENGE”</a:t>
            </a:r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9E6CA35-CD16-0E41-BC52-9FE833343CF1}"/>
              </a:ext>
            </a:extLst>
          </p:cNvPr>
          <p:cNvSpPr/>
          <p:nvPr/>
        </p:nvSpPr>
        <p:spPr>
          <a:xfrm>
            <a:off x="4638101" y="2171845"/>
            <a:ext cx="903254" cy="9501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E3523-1682-2E4F-85ED-274107E8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996" y="3233818"/>
            <a:ext cx="4566261" cy="34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797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447</Words>
  <Application>Microsoft Macintosh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Big Caslon Medium</vt:lpstr>
      <vt:lpstr>Britannic Bold</vt:lpstr>
      <vt:lpstr>Calibri</vt:lpstr>
      <vt:lpstr>Calibri Light</vt:lpstr>
      <vt:lpstr>Roboto Cn</vt:lpstr>
      <vt:lpstr>Roboto Condensed</vt:lpstr>
      <vt:lpstr>Times New Roman</vt:lpstr>
      <vt:lpstr>Tema de Office</vt:lpstr>
      <vt:lpstr>Working at Home!</vt:lpstr>
      <vt:lpstr>2nd Grade Teachers  2020</vt:lpstr>
      <vt:lpstr>2nd Grade Teachers  2020</vt:lpstr>
      <vt:lpstr>Parents’ Important Information</vt:lpstr>
      <vt:lpstr>Website Instructions</vt:lpstr>
      <vt:lpstr>Website Instructions</vt:lpstr>
      <vt:lpstr>Website Instructions</vt:lpstr>
      <vt:lpstr>Website Instructions</vt:lpstr>
      <vt:lpstr>Website Instructions</vt:lpstr>
      <vt:lpstr>Remember… Practice makes Perfect!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Paz Escárate Cortés</dc:creator>
  <cp:lastModifiedBy>Carolina Paredes</cp:lastModifiedBy>
  <cp:revision>38</cp:revision>
  <cp:lastPrinted>2020-03-18T02:48:27Z</cp:lastPrinted>
  <dcterms:created xsi:type="dcterms:W3CDTF">2019-08-28T13:41:55Z</dcterms:created>
  <dcterms:modified xsi:type="dcterms:W3CDTF">2020-03-18T16:01:14Z</dcterms:modified>
</cp:coreProperties>
</file>